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93" r:id="rId3"/>
    <p:sldId id="257" r:id="rId4"/>
    <p:sldId id="271" r:id="rId5"/>
    <p:sldId id="274" r:id="rId6"/>
    <p:sldId id="272" r:id="rId7"/>
    <p:sldId id="294" r:id="rId8"/>
    <p:sldId id="273" r:id="rId9"/>
    <p:sldId id="275" r:id="rId10"/>
    <p:sldId id="276" r:id="rId11"/>
    <p:sldId id="331" r:id="rId12"/>
    <p:sldId id="277" r:id="rId13"/>
    <p:sldId id="278" r:id="rId14"/>
    <p:sldId id="279" r:id="rId15"/>
    <p:sldId id="332" r:id="rId16"/>
    <p:sldId id="280" r:id="rId17"/>
    <p:sldId id="281" r:id="rId18"/>
    <p:sldId id="282" r:id="rId19"/>
    <p:sldId id="283" r:id="rId20"/>
    <p:sldId id="284" r:id="rId21"/>
    <p:sldId id="333" r:id="rId22"/>
    <p:sldId id="285" r:id="rId23"/>
    <p:sldId id="286" r:id="rId24"/>
    <p:sldId id="334" r:id="rId25"/>
    <p:sldId id="335" r:id="rId26"/>
    <p:sldId id="287" r:id="rId27"/>
    <p:sldId id="288" r:id="rId28"/>
    <p:sldId id="289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5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4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7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1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48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9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9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4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0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4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0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2/26/2024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2/26/2024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3890682"/>
            <a:ext cx="9604310" cy="1385012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vi-VN" sz="5000"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DẪN CẤU HÌNH</a:t>
            </a:r>
            <a:b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FIREWALL pfSense</a:t>
            </a:r>
            <a:endParaRPr lang="en-US" sz="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70C0"/>
                </a:solidFill>
              </a:rPr>
              <a:t>Nguyễn Văn Bình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0B7E-824A-43C9-BDED-272EFAC6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2" y="716393"/>
            <a:ext cx="5138503" cy="2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Chọn kiểu cài đặt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D804-F8E2-416B-8DEB-05A11CC6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3" y="1021931"/>
            <a:ext cx="4900085" cy="106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7FE8F-D41F-402D-AAD9-89D2052A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33" y="2190004"/>
            <a:ext cx="8215072" cy="1707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3BCA1-4F8A-4D13-887D-AEF7B7B2C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133" y="3897032"/>
            <a:ext cx="7582557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Download bộ cài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6BD40-0A97-4C73-8C31-28EAF158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2" y="1652498"/>
            <a:ext cx="6195597" cy="333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1AC1D-BFD2-43BC-A653-70C79362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947" y="1793479"/>
            <a:ext cx="528111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Bắt đầu cài đặt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66EE8-D317-4B00-8E0F-5CBD77F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99" y="1262944"/>
            <a:ext cx="6774767" cy="4206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27F16-4C10-4682-91E4-38F87AC2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145" y="1594442"/>
            <a:ext cx="5791702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Cài đặt Interface &amp; địa chỉ IP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B2E29-0D3F-4F78-AAA2-D16BE797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22" y="1508593"/>
            <a:ext cx="6180356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Giới thiệu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5A304-1A7B-4C9C-B441-D7F6977E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4" y="921855"/>
            <a:ext cx="10598728" cy="48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System &amp; Basic Configuration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9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Cấu hình theo Wizard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86CE7-4D87-4EAC-BC88-FCF6E5C0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46"/>
          <a:stretch/>
        </p:blipFill>
        <p:spPr>
          <a:xfrm>
            <a:off x="403592" y="789129"/>
            <a:ext cx="4990916" cy="2194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FED5D-AE03-4789-9DA4-8DBB23F9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29" y="1079617"/>
            <a:ext cx="6127011" cy="41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17CD7-AED8-43AF-97FB-9171FD20B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946"/>
          <a:stretch/>
        </p:blipFill>
        <p:spPr>
          <a:xfrm>
            <a:off x="473161" y="3154941"/>
            <a:ext cx="4990916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Dashboard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782C9-B6DF-4DAD-9491-62AE98C1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03" y="911064"/>
            <a:ext cx="6142252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Cấu hình thông tin c</a:t>
            </a:r>
            <a:r>
              <a:rPr lang="vi-VN" sz="3000">
                <a:solidFill>
                  <a:srgbClr val="0070C0"/>
                </a:solidFill>
              </a:rPr>
              <a:t>ơ</a:t>
            </a:r>
            <a:r>
              <a:rPr lang="en-US" sz="3000">
                <a:solidFill>
                  <a:srgbClr val="0070C0"/>
                </a:solidFill>
              </a:rPr>
              <a:t> bản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7AD35-DB95-449C-BED9-6C70351D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7" y="729095"/>
            <a:ext cx="6157494" cy="425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71E0A-2ACA-48D2-859B-5576A0F7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52" y="715648"/>
            <a:ext cx="3962743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68A17-A9BD-486F-99AA-2CAE9CA5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306" y="3243912"/>
            <a:ext cx="5502117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Kiểm tra trạng thái các Service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FAC65-36A1-4C10-8A5C-00496DA1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46" y="1136995"/>
            <a:ext cx="5494496" cy="4099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E22F6-FAA1-4765-A18A-FB33DBE9E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53" y="2033532"/>
            <a:ext cx="6157494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Overview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Khai báo địa chỉ cho Interface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1288A-9AA6-4EDC-AD73-7910C0D4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72" y="1420982"/>
            <a:ext cx="6165114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Configure Firewall Rule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Mô hình áp dụng thực tế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A2146-27A6-46B3-871B-B8EFAB2B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372" y="726141"/>
            <a:ext cx="5787165" cy="57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Khai báo Rule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91616-9A0F-4578-B36A-23C3615C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1" y="618067"/>
            <a:ext cx="6165114" cy="28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9EB2F4-0F05-4AE3-A37B-F66564BF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96" y="2899298"/>
            <a:ext cx="6149873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Chi tiết khai báo Rule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7E3ED-768D-46D0-A09B-AD75D596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89" y="1145307"/>
            <a:ext cx="4503810" cy="363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466A4-D2BD-4CFE-A27F-B3CEE7E5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26" y="1145307"/>
            <a:ext cx="5669771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Configure Link Failover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&amp; Load Balance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Mô hình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13E72-A2A4-4B12-9939-1BFD04D4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1" y="1023363"/>
            <a:ext cx="5486645" cy="372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CDBE0-FE8A-4BAF-87B0-C2AAFE7A3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86" y="1499668"/>
            <a:ext cx="6165114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Khai báo Gateway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E1973-9CA9-4F29-84CF-8B738613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03" y="618067"/>
            <a:ext cx="6149873" cy="248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66BF8-03E9-48E8-80F9-57E2F559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03" y="4092460"/>
            <a:ext cx="6218459" cy="191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C4715-1B32-43D2-B5EC-7BA35EFA3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158" y="2923108"/>
            <a:ext cx="6149873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Gán Gateway vào Rule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71DEE-FB1B-45BA-B414-AE6E30FA6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7" y="618067"/>
            <a:ext cx="6195597" cy="3231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7EBB1-8885-4DBD-A4BE-2E9F5C3F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87" y="3581072"/>
            <a:ext cx="6187976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Thảo luận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9D0AD-C467-4F82-8A30-2AF42E8B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312284"/>
            <a:ext cx="5939618" cy="39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Giới thiệu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A69B5-15A1-4B88-829C-9C3B6F4F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8" y="1409174"/>
            <a:ext cx="848179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Ứng dụng thực tiễn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0E6EE-F034-4736-8D8E-AA2BF689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71" y="1148204"/>
            <a:ext cx="6378493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Tính năng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3A56C-49B0-4A72-A9A1-6B17036F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70" y="1096203"/>
            <a:ext cx="7590178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Yêu cầu cấu hình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AAACE-7996-4F5B-B3D1-1C3169A1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7" y="1488141"/>
            <a:ext cx="10482105" cy="27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PHẦN 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E45C4-238C-46A5-8C60-0A984B41E0A9}"/>
              </a:ext>
            </a:extLst>
          </p:cNvPr>
          <p:cNvSpPr txBox="1"/>
          <p:nvPr/>
        </p:nvSpPr>
        <p:spPr>
          <a:xfrm>
            <a:off x="0" y="2287369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pfSense Installation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Các b</a:t>
            </a:r>
            <a:r>
              <a:rPr lang="vi-VN" sz="3000">
                <a:solidFill>
                  <a:srgbClr val="0070C0"/>
                </a:solidFill>
              </a:rPr>
              <a:t>ư</a:t>
            </a:r>
            <a:r>
              <a:rPr lang="en-US" sz="3000">
                <a:solidFill>
                  <a:srgbClr val="0070C0"/>
                </a:solidFill>
              </a:rPr>
              <a:t>ớc cài đặt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A00F4-F34C-4885-AFFB-D864A16F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96" y="1013277"/>
            <a:ext cx="6073666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8067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0070C0"/>
                </a:solidFill>
              </a:rPr>
              <a:t>Mô hình LAB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072BC-F650-42E0-8D06-FCF8777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8" y="905436"/>
            <a:ext cx="11123085" cy="55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116</TotalTime>
  <Words>150</Words>
  <Application>Microsoft Office PowerPoint</Application>
  <PresentationFormat>Widescreen</PresentationFormat>
  <Paragraphs>58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Tahoma</vt:lpstr>
      <vt:lpstr>Times New Roman</vt:lpstr>
      <vt:lpstr>Diamond Grid 16x9</vt:lpstr>
      <vt:lpstr>HƯỚNG DẪN CẤU HÌNH FIREWALL pfSense</vt:lpstr>
      <vt:lpstr>PHẦN 1</vt:lpstr>
      <vt:lpstr>Giới thiệu</vt:lpstr>
      <vt:lpstr>Ứng dụng thực tiễn</vt:lpstr>
      <vt:lpstr>Tính năng</vt:lpstr>
      <vt:lpstr>Yêu cầu cấu hình</vt:lpstr>
      <vt:lpstr>PHẦN 2</vt:lpstr>
      <vt:lpstr>Các bước cài đặt</vt:lpstr>
      <vt:lpstr>Mô hình LAB</vt:lpstr>
      <vt:lpstr>Chọn kiểu cài đặt</vt:lpstr>
      <vt:lpstr>Download bộ cài</vt:lpstr>
      <vt:lpstr>Bắt đầu cài đặt</vt:lpstr>
      <vt:lpstr>Cài đặt Interface &amp; địa chỉ IP</vt:lpstr>
      <vt:lpstr>Giới thiệu</vt:lpstr>
      <vt:lpstr>PHẦN 2</vt:lpstr>
      <vt:lpstr>Cấu hình theo Wizard</vt:lpstr>
      <vt:lpstr>Dashboard</vt:lpstr>
      <vt:lpstr>Cấu hình thông tin cơ bản</vt:lpstr>
      <vt:lpstr>Kiểm tra trạng thái các Service</vt:lpstr>
      <vt:lpstr>Khai báo địa chỉ cho Interface</vt:lpstr>
      <vt:lpstr>PHẦN 3</vt:lpstr>
      <vt:lpstr>Mô hình áp dụng thực tế</vt:lpstr>
      <vt:lpstr>Khai báo Rule</vt:lpstr>
      <vt:lpstr>Chi tiết khai báo Rule</vt:lpstr>
      <vt:lpstr>PHẦN 4</vt:lpstr>
      <vt:lpstr>Mô hình</vt:lpstr>
      <vt:lpstr>Khai báo Gateway</vt:lpstr>
      <vt:lpstr>Gán Gateway vào Rule</vt:lpstr>
      <vt:lpstr>Thảo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Nguyen Van Binh</dc:creator>
  <cp:lastModifiedBy>Nguyen Van Binh</cp:lastModifiedBy>
  <cp:revision>27</cp:revision>
  <dcterms:created xsi:type="dcterms:W3CDTF">2023-12-29T03:23:11Z</dcterms:created>
  <dcterms:modified xsi:type="dcterms:W3CDTF">2024-02-26T14:19:59Z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